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Helvetica Neue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Gkr3Nrem5al/tDYqJfrf8rr9G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65331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5033395"/>
            <a:ext cx="12192000" cy="151002"/>
          </a:xfrm>
          <a:prstGeom prst="rect">
            <a:avLst/>
          </a:prstGeom>
          <a:solidFill>
            <a:srgbClr val="D14124"/>
          </a:solidFill>
          <a:ln w="12700" cap="flat" cmpd="sng">
            <a:solidFill>
              <a:srgbClr val="E73A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873"/>
            <a:ext cx="12192000" cy="281353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226504" y="4421000"/>
            <a:ext cx="2139192" cy="1300293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 w="12700" cap="flat" cmpd="sng">
            <a:solidFill>
              <a:srgbClr val="D1412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Accoglienza e registrazione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2627154" y="4439176"/>
            <a:ext cx="2139192" cy="1300293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 w="12700" cap="flat" cmpd="sng">
            <a:solidFill>
              <a:srgbClr val="D1412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Stands informativi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5018022" y="4439176"/>
            <a:ext cx="2139192" cy="1300293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 w="12700" cap="flat" cmpd="sng">
            <a:solidFill>
              <a:srgbClr val="D1412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Visite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guidate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7425656" y="4447565"/>
            <a:ext cx="2139192" cy="1300293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 w="12700" cap="flat" cmpd="sng">
            <a:solidFill>
              <a:srgbClr val="D1412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Laboratori 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mondo del lavoro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9833297" y="4447565"/>
            <a:ext cx="2139192" cy="1300293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 w="12700" cap="flat" cmpd="sng">
            <a:solidFill>
              <a:srgbClr val="D1412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Servizi di Ateneo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367469" y="2666462"/>
            <a:ext cx="11417181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i="0" u="none" strike="noStrike" cap="none" dirty="0">
                <a:solidFill>
                  <a:srgbClr val="63666A"/>
                </a:solidFill>
                <a:latin typeface="Arial"/>
                <a:ea typeface="Arial"/>
                <a:cs typeface="Arial"/>
                <a:sym typeface="Arial"/>
              </a:rPr>
              <a:t>Open </a:t>
            </a:r>
            <a:r>
              <a:rPr lang="it-IT" sz="3000" b="1" i="0" u="none" strike="noStrike" cap="none" dirty="0" err="1">
                <a:solidFill>
                  <a:srgbClr val="63666A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r>
              <a:rPr lang="it-IT" sz="3000" b="1" i="0" u="none" strike="noStrike" cap="none" dirty="0">
                <a:solidFill>
                  <a:srgbClr val="63666A"/>
                </a:solidFill>
                <a:latin typeface="Arial"/>
                <a:ea typeface="Arial"/>
                <a:cs typeface="Arial"/>
                <a:sym typeface="Arial"/>
              </a:rPr>
              <a:t> - Medicina e Chirurgia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i="0" u="none" strike="noStrike" cap="none">
                <a:solidFill>
                  <a:srgbClr val="63666A"/>
                </a:solidFill>
                <a:latin typeface="Arial"/>
                <a:ea typeface="Arial"/>
                <a:cs typeface="Arial"/>
                <a:sym typeface="Arial"/>
              </a:rPr>
              <a:t>26 Febbraio 2024 - Centro Servizi Policlinico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i="0" u="none" strike="noStrike" cap="none" dirty="0">
                <a:solidFill>
                  <a:srgbClr val="63666A"/>
                </a:solidFill>
                <a:latin typeface="Arial"/>
                <a:ea typeface="Arial"/>
                <a:cs typeface="Arial"/>
                <a:sym typeface="Arial"/>
              </a:rPr>
              <a:t>via Del Pozzo 71, Modena</a:t>
            </a:r>
            <a:endParaRPr sz="3000" b="1" i="0" u="none" strike="noStrike" cap="none" dirty="0">
              <a:solidFill>
                <a:srgbClr val="63666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2221549" y="419025"/>
            <a:ext cx="7619999" cy="833120"/>
          </a:xfrm>
          <a:prstGeom prst="roundRect">
            <a:avLst>
              <a:gd name="adj" fmla="val 16667"/>
            </a:avLst>
          </a:prstGeom>
          <a:solidFill>
            <a:srgbClr val="63666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Medicina e Chirurgia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396631" y="2231136"/>
            <a:ext cx="9269834" cy="3685956"/>
          </a:xfrm>
          <a:prstGeom prst="roundRect">
            <a:avLst>
              <a:gd name="adj" fmla="val 16667"/>
            </a:avLst>
          </a:prstGeom>
          <a:solidFill>
            <a:srgbClr val="D141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2000" b="1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Sessione mattutina dalle 9:00 alle 12:00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(replica pomeridiana dalle 15:00 alle 18:00)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Punti informativi: docenti e tutor forniranno informazioni sui corsi di laurea e sulle relative professioni. I visitatori potranno confrontarsi con studenti senior e professionisti neo-laureati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Laboratori: svolgimento di attività pratiche inerenti le professioni ed i corsi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600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/>
            <a:r>
              <a:rPr lang="it-IT" sz="160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Visite guidate: gli interessati potranno visitare i 2 centri di alta simulazione didattica FASIM (Centro di Formazione Avanzata e Simulazione Medica) e COSMO (Centro di Formazione e Simulazione in Odontoiatria)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126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Helvetica Neue</vt:lpstr>
      <vt:lpstr>Calibri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Ballantini</dc:creator>
  <cp:lastModifiedBy>Alina MASELLI</cp:lastModifiedBy>
  <cp:revision>3</cp:revision>
  <dcterms:created xsi:type="dcterms:W3CDTF">2024-01-16T11:43:36Z</dcterms:created>
  <dcterms:modified xsi:type="dcterms:W3CDTF">2024-11-14T11:42:51Z</dcterms:modified>
</cp:coreProperties>
</file>